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6" r:id="rId3"/>
    <p:sldId id="257" r:id="rId4"/>
    <p:sldId id="258" r:id="rId5"/>
    <p:sldId id="260" r:id="rId6"/>
    <p:sldId id="259" r:id="rId7"/>
    <p:sldId id="263" r:id="rId8"/>
    <p:sldId id="265" r:id="rId9"/>
    <p:sldId id="261" r:id="rId10"/>
    <p:sldId id="262" r:id="rId11"/>
    <p:sldId id="264" r:id="rId12"/>
    <p:sldId id="266" r:id="rId13"/>
    <p:sldId id="267" r:id="rId14"/>
    <p:sldId id="269" r:id="rId15"/>
    <p:sldId id="268" r:id="rId16"/>
    <p:sldId id="270" r:id="rId17"/>
    <p:sldId id="271" r:id="rId18"/>
    <p:sldId id="277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3.jpg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23C84A-6750-49FD-A14C-DBB8E489568B}" type="doc">
      <dgm:prSet loTypeId="urn:microsoft.com/office/officeart/2005/8/layout/vList3" loCatId="list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A48D6F-FFF6-4F6C-9EAC-B8AC14FB8D51}">
      <dgm:prSet/>
      <dgm:spPr/>
      <dgm:t>
        <a:bodyPr/>
        <a:lstStyle/>
        <a:p>
          <a:pPr rtl="0"/>
          <a:r>
            <a:rPr lang="en-US" smtClean="0"/>
            <a:t>Introduction</a:t>
          </a:r>
          <a:endParaRPr lang="en-US"/>
        </a:p>
      </dgm:t>
    </dgm:pt>
    <dgm:pt modelId="{27E16AC6-CADD-4A46-87FC-556179EF2F92}" type="parTrans" cxnId="{14516D45-0A4C-414C-BCE5-D7B7C500438B}">
      <dgm:prSet/>
      <dgm:spPr/>
      <dgm:t>
        <a:bodyPr/>
        <a:lstStyle/>
        <a:p>
          <a:endParaRPr lang="en-US"/>
        </a:p>
      </dgm:t>
    </dgm:pt>
    <dgm:pt modelId="{1C0807EF-BADA-4129-AD90-53168F560CC1}" type="sibTrans" cxnId="{14516D45-0A4C-414C-BCE5-D7B7C500438B}">
      <dgm:prSet/>
      <dgm:spPr/>
      <dgm:t>
        <a:bodyPr/>
        <a:lstStyle/>
        <a:p>
          <a:endParaRPr lang="en-US"/>
        </a:p>
      </dgm:t>
    </dgm:pt>
    <dgm:pt modelId="{B94D5449-C1BD-4144-93A1-E71CC9334994}">
      <dgm:prSet/>
      <dgm:spPr/>
      <dgm:t>
        <a:bodyPr/>
        <a:lstStyle/>
        <a:p>
          <a:pPr rtl="0"/>
          <a:r>
            <a:rPr lang="en-US" smtClean="0"/>
            <a:t>EDA</a:t>
          </a:r>
          <a:endParaRPr lang="en-US"/>
        </a:p>
      </dgm:t>
    </dgm:pt>
    <dgm:pt modelId="{2BCCF067-F54A-4AF5-885E-6BE42BB53034}" type="parTrans" cxnId="{27D712CE-D90B-48C0-9D7B-50B80C8D3860}">
      <dgm:prSet/>
      <dgm:spPr/>
      <dgm:t>
        <a:bodyPr/>
        <a:lstStyle/>
        <a:p>
          <a:endParaRPr lang="en-US"/>
        </a:p>
      </dgm:t>
    </dgm:pt>
    <dgm:pt modelId="{C1536E50-D044-4192-9765-E08F89C288FE}" type="sibTrans" cxnId="{27D712CE-D90B-48C0-9D7B-50B80C8D3860}">
      <dgm:prSet/>
      <dgm:spPr/>
      <dgm:t>
        <a:bodyPr/>
        <a:lstStyle/>
        <a:p>
          <a:endParaRPr lang="en-US"/>
        </a:p>
      </dgm:t>
    </dgm:pt>
    <dgm:pt modelId="{DF100FB9-A354-4FF7-BC21-7962B3AA727A}">
      <dgm:prSet/>
      <dgm:spPr/>
      <dgm:t>
        <a:bodyPr/>
        <a:lstStyle/>
        <a:p>
          <a:pPr rtl="0"/>
          <a:r>
            <a:rPr lang="en-US" smtClean="0"/>
            <a:t>ML Models</a:t>
          </a:r>
          <a:endParaRPr lang="en-US"/>
        </a:p>
      </dgm:t>
    </dgm:pt>
    <dgm:pt modelId="{800310D4-9B63-4397-9D07-B478E91A37EF}" type="parTrans" cxnId="{4C7ED4B2-AC73-4DE9-8855-8A322C88DFEC}">
      <dgm:prSet/>
      <dgm:spPr/>
      <dgm:t>
        <a:bodyPr/>
        <a:lstStyle/>
        <a:p>
          <a:endParaRPr lang="en-US"/>
        </a:p>
      </dgm:t>
    </dgm:pt>
    <dgm:pt modelId="{D487E6AB-88C5-47D9-92B8-B545C4B3CAAA}" type="sibTrans" cxnId="{4C7ED4B2-AC73-4DE9-8855-8A322C88DFEC}">
      <dgm:prSet/>
      <dgm:spPr/>
      <dgm:t>
        <a:bodyPr/>
        <a:lstStyle/>
        <a:p>
          <a:endParaRPr lang="en-US"/>
        </a:p>
      </dgm:t>
    </dgm:pt>
    <dgm:pt modelId="{1255CE32-088F-46A3-9702-4E52E606AB50}">
      <dgm:prSet/>
      <dgm:spPr/>
      <dgm:t>
        <a:bodyPr/>
        <a:lstStyle/>
        <a:p>
          <a:pPr rtl="0"/>
          <a:r>
            <a:rPr lang="en-US" smtClean="0"/>
            <a:t>Visualization</a:t>
          </a:r>
          <a:endParaRPr lang="en-US"/>
        </a:p>
      </dgm:t>
    </dgm:pt>
    <dgm:pt modelId="{969C270A-F44D-4556-87F6-F693B38F5296}" type="parTrans" cxnId="{F96715DD-3A11-4A04-B142-2004051D56E0}">
      <dgm:prSet/>
      <dgm:spPr/>
      <dgm:t>
        <a:bodyPr/>
        <a:lstStyle/>
        <a:p>
          <a:endParaRPr lang="en-US"/>
        </a:p>
      </dgm:t>
    </dgm:pt>
    <dgm:pt modelId="{1DC25B3A-6276-4CF9-B3D6-1C6396260CF5}" type="sibTrans" cxnId="{F96715DD-3A11-4A04-B142-2004051D56E0}">
      <dgm:prSet/>
      <dgm:spPr/>
      <dgm:t>
        <a:bodyPr/>
        <a:lstStyle/>
        <a:p>
          <a:endParaRPr lang="en-US"/>
        </a:p>
      </dgm:t>
    </dgm:pt>
    <dgm:pt modelId="{CECAFE0C-0C86-4DD9-80E9-00E01898C35B}">
      <dgm:prSet/>
      <dgm:spPr/>
      <dgm:t>
        <a:bodyPr/>
        <a:lstStyle/>
        <a:p>
          <a:pPr rtl="0"/>
          <a:r>
            <a:rPr lang="en-US" smtClean="0"/>
            <a:t>WEB UI</a:t>
          </a:r>
          <a:endParaRPr lang="en-US"/>
        </a:p>
      </dgm:t>
    </dgm:pt>
    <dgm:pt modelId="{6338148C-063F-41A1-8D8F-6039449E5321}" type="parTrans" cxnId="{702C67E5-0C78-4CC7-95D2-3D1051048F77}">
      <dgm:prSet/>
      <dgm:spPr/>
      <dgm:t>
        <a:bodyPr/>
        <a:lstStyle/>
        <a:p>
          <a:endParaRPr lang="en-US"/>
        </a:p>
      </dgm:t>
    </dgm:pt>
    <dgm:pt modelId="{43D1E9E1-115C-483D-8B92-864BFEF2EA62}" type="sibTrans" cxnId="{702C67E5-0C78-4CC7-95D2-3D1051048F77}">
      <dgm:prSet/>
      <dgm:spPr/>
      <dgm:t>
        <a:bodyPr/>
        <a:lstStyle/>
        <a:p>
          <a:endParaRPr lang="en-US"/>
        </a:p>
      </dgm:t>
    </dgm:pt>
    <dgm:pt modelId="{8CBC70A0-5C96-46F2-801D-BC6E2E69081C}">
      <dgm:prSet/>
      <dgm:spPr/>
      <dgm:t>
        <a:bodyPr/>
        <a:lstStyle/>
        <a:p>
          <a:pPr rtl="0"/>
          <a:r>
            <a:rPr lang="en-US" smtClean="0"/>
            <a:t>Potential future work</a:t>
          </a:r>
          <a:endParaRPr lang="en-US"/>
        </a:p>
      </dgm:t>
    </dgm:pt>
    <dgm:pt modelId="{6A92066B-0141-40C1-90B9-FF35D17A63E6}" type="parTrans" cxnId="{DB0654D4-19EC-421E-8537-ABA3D276B20B}">
      <dgm:prSet/>
      <dgm:spPr/>
      <dgm:t>
        <a:bodyPr/>
        <a:lstStyle/>
        <a:p>
          <a:endParaRPr lang="en-US"/>
        </a:p>
      </dgm:t>
    </dgm:pt>
    <dgm:pt modelId="{DEDD5B6E-ACAD-49D1-859E-7A3C79E4FB08}" type="sibTrans" cxnId="{DB0654D4-19EC-421E-8537-ABA3D276B20B}">
      <dgm:prSet/>
      <dgm:spPr/>
      <dgm:t>
        <a:bodyPr/>
        <a:lstStyle/>
        <a:p>
          <a:endParaRPr lang="en-US"/>
        </a:p>
      </dgm:t>
    </dgm:pt>
    <dgm:pt modelId="{0784C067-A2BE-4049-BDF0-FB16252DBF96}" type="pres">
      <dgm:prSet presAssocID="{B623C84A-6750-49FD-A14C-DBB8E489568B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9A8664E-58B2-4C22-805B-B2EA59AA674C}" type="pres">
      <dgm:prSet presAssocID="{29A48D6F-FFF6-4F6C-9EAC-B8AC14FB8D51}" presName="composite" presStyleCnt="0"/>
      <dgm:spPr/>
    </dgm:pt>
    <dgm:pt modelId="{324D5DED-0EB8-40F6-964E-26BF65D8D8E6}" type="pres">
      <dgm:prSet presAssocID="{29A48D6F-FFF6-4F6C-9EAC-B8AC14FB8D51}" presName="imgShp" presStyleLbl="f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5DA9B0AA-1675-4611-8617-DD87D145E093}" type="pres">
      <dgm:prSet presAssocID="{29A48D6F-FFF6-4F6C-9EAC-B8AC14FB8D51}" presName="txShp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24C0AC-0A09-4EC2-9AE3-E9A81C891C4B}" type="pres">
      <dgm:prSet presAssocID="{1C0807EF-BADA-4129-AD90-53168F560CC1}" presName="spacing" presStyleCnt="0"/>
      <dgm:spPr/>
    </dgm:pt>
    <dgm:pt modelId="{49043305-24A2-4DD0-9600-DCD2E65C653F}" type="pres">
      <dgm:prSet presAssocID="{B94D5449-C1BD-4144-93A1-E71CC9334994}" presName="composite" presStyleCnt="0"/>
      <dgm:spPr/>
    </dgm:pt>
    <dgm:pt modelId="{7FE54AB1-D252-46AC-8386-5E632D629EA1}" type="pres">
      <dgm:prSet presAssocID="{B94D5449-C1BD-4144-93A1-E71CC9334994}" presName="imgShp" presStyleLbl="fgImgPlace1" presStyleIdx="1" presStyleCnt="6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710C630-8F37-42CF-B7BC-868756CEEB15}" type="pres">
      <dgm:prSet presAssocID="{B94D5449-C1BD-4144-93A1-E71CC9334994}" presName="txShp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938AE1-CAF1-4A61-A5F5-80AC7F146624}" type="pres">
      <dgm:prSet presAssocID="{C1536E50-D044-4192-9765-E08F89C288FE}" presName="spacing" presStyleCnt="0"/>
      <dgm:spPr/>
    </dgm:pt>
    <dgm:pt modelId="{B7ACB048-BD0F-47B1-8CA7-E9C34A4C4A12}" type="pres">
      <dgm:prSet presAssocID="{DF100FB9-A354-4FF7-BC21-7962B3AA727A}" presName="composite" presStyleCnt="0"/>
      <dgm:spPr/>
    </dgm:pt>
    <dgm:pt modelId="{08D13B94-ED73-4DFF-B70F-CC34247CC22D}" type="pres">
      <dgm:prSet presAssocID="{DF100FB9-A354-4FF7-BC21-7962B3AA727A}" presName="imgShp" presStyleLbl="fgImgPlac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6D53108-4E5A-4A78-B506-8BC07FD4EB7D}" type="pres">
      <dgm:prSet presAssocID="{DF100FB9-A354-4FF7-BC21-7962B3AA727A}" presName="txShp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CED742-3DEB-400D-A14C-038303FCF209}" type="pres">
      <dgm:prSet presAssocID="{D487E6AB-88C5-47D9-92B8-B545C4B3CAAA}" presName="spacing" presStyleCnt="0"/>
      <dgm:spPr/>
    </dgm:pt>
    <dgm:pt modelId="{33B1E8EB-5BD0-4BDF-9A23-271A8F037A3F}" type="pres">
      <dgm:prSet presAssocID="{1255CE32-088F-46A3-9702-4E52E606AB50}" presName="composite" presStyleCnt="0"/>
      <dgm:spPr/>
    </dgm:pt>
    <dgm:pt modelId="{33BE32D9-EAA6-48F7-BBAC-3C1BDFEE5600}" type="pres">
      <dgm:prSet presAssocID="{1255CE32-088F-46A3-9702-4E52E606AB50}" presName="imgShp" presStyleLbl="fgImgPlace1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D8DCC7F-1CF9-46ED-BA16-8C1EDCEA1129}" type="pres">
      <dgm:prSet presAssocID="{1255CE32-088F-46A3-9702-4E52E606AB50}" presName="txShp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0E440-381E-403D-BFC3-376D8720C5A3}" type="pres">
      <dgm:prSet presAssocID="{1DC25B3A-6276-4CF9-B3D6-1C6396260CF5}" presName="spacing" presStyleCnt="0"/>
      <dgm:spPr/>
    </dgm:pt>
    <dgm:pt modelId="{BA805CBF-40A8-451D-8B68-C2660C43E10C}" type="pres">
      <dgm:prSet presAssocID="{CECAFE0C-0C86-4DD9-80E9-00E01898C35B}" presName="composite" presStyleCnt="0"/>
      <dgm:spPr/>
    </dgm:pt>
    <dgm:pt modelId="{63C23055-C449-4411-9489-03D18486ADCF}" type="pres">
      <dgm:prSet presAssocID="{CECAFE0C-0C86-4DD9-80E9-00E01898C35B}" presName="imgShp" presStyleLbl="fgImgPlace1" presStyleIdx="4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B3A1CAA-3EB9-46B6-81E5-A9DFE8B0136B}" type="pres">
      <dgm:prSet presAssocID="{CECAFE0C-0C86-4DD9-80E9-00E01898C35B}" presName="txShp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79AC80-DAB4-4128-B0D6-4DC57BF517B2}" type="pres">
      <dgm:prSet presAssocID="{43D1E9E1-115C-483D-8B92-864BFEF2EA62}" presName="spacing" presStyleCnt="0"/>
      <dgm:spPr/>
    </dgm:pt>
    <dgm:pt modelId="{F49FDD3F-FFE8-48F6-8EB7-46DB89724A44}" type="pres">
      <dgm:prSet presAssocID="{8CBC70A0-5C96-46F2-801D-BC6E2E69081C}" presName="composite" presStyleCnt="0"/>
      <dgm:spPr/>
    </dgm:pt>
    <dgm:pt modelId="{7B9EA8B0-BCA3-4D0F-B13E-50514ECA0967}" type="pres">
      <dgm:prSet presAssocID="{8CBC70A0-5C96-46F2-801D-BC6E2E69081C}" presName="imgShp" presStyleLbl="fgImgPlace1" presStyleIdx="5" presStyleCnt="6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3FE9013-B62B-4890-BB31-41A04803F9DC}" type="pres">
      <dgm:prSet presAssocID="{8CBC70A0-5C96-46F2-801D-BC6E2E69081C}" presName="txShp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E9CA59-73EE-4F3B-945A-248D38836633}" type="presOf" srcId="{DF100FB9-A354-4FF7-BC21-7962B3AA727A}" destId="{E6D53108-4E5A-4A78-B506-8BC07FD4EB7D}" srcOrd="0" destOrd="0" presId="urn:microsoft.com/office/officeart/2005/8/layout/vList3"/>
    <dgm:cxn modelId="{1EE05A61-5B0E-4404-A290-92E886EA8298}" type="presOf" srcId="{29A48D6F-FFF6-4F6C-9EAC-B8AC14FB8D51}" destId="{5DA9B0AA-1675-4611-8617-DD87D145E093}" srcOrd="0" destOrd="0" presId="urn:microsoft.com/office/officeart/2005/8/layout/vList3"/>
    <dgm:cxn modelId="{F96715DD-3A11-4A04-B142-2004051D56E0}" srcId="{B623C84A-6750-49FD-A14C-DBB8E489568B}" destId="{1255CE32-088F-46A3-9702-4E52E606AB50}" srcOrd="3" destOrd="0" parTransId="{969C270A-F44D-4556-87F6-F693B38F5296}" sibTransId="{1DC25B3A-6276-4CF9-B3D6-1C6396260CF5}"/>
    <dgm:cxn modelId="{DB0654D4-19EC-421E-8537-ABA3D276B20B}" srcId="{B623C84A-6750-49FD-A14C-DBB8E489568B}" destId="{8CBC70A0-5C96-46F2-801D-BC6E2E69081C}" srcOrd="5" destOrd="0" parTransId="{6A92066B-0141-40C1-90B9-FF35D17A63E6}" sibTransId="{DEDD5B6E-ACAD-49D1-859E-7A3C79E4FB08}"/>
    <dgm:cxn modelId="{27D712CE-D90B-48C0-9D7B-50B80C8D3860}" srcId="{B623C84A-6750-49FD-A14C-DBB8E489568B}" destId="{B94D5449-C1BD-4144-93A1-E71CC9334994}" srcOrd="1" destOrd="0" parTransId="{2BCCF067-F54A-4AF5-885E-6BE42BB53034}" sibTransId="{C1536E50-D044-4192-9765-E08F89C288FE}"/>
    <dgm:cxn modelId="{4C7ED4B2-AC73-4DE9-8855-8A322C88DFEC}" srcId="{B623C84A-6750-49FD-A14C-DBB8E489568B}" destId="{DF100FB9-A354-4FF7-BC21-7962B3AA727A}" srcOrd="2" destOrd="0" parTransId="{800310D4-9B63-4397-9D07-B478E91A37EF}" sibTransId="{D487E6AB-88C5-47D9-92B8-B545C4B3CAAA}"/>
    <dgm:cxn modelId="{0B1695AA-B159-439F-B2F0-60144F5A07C4}" type="presOf" srcId="{B623C84A-6750-49FD-A14C-DBB8E489568B}" destId="{0784C067-A2BE-4049-BDF0-FB16252DBF96}" srcOrd="0" destOrd="0" presId="urn:microsoft.com/office/officeart/2005/8/layout/vList3"/>
    <dgm:cxn modelId="{EB63C9C7-2B32-4C02-A585-C1B69A00D91E}" type="presOf" srcId="{1255CE32-088F-46A3-9702-4E52E606AB50}" destId="{6D8DCC7F-1CF9-46ED-BA16-8C1EDCEA1129}" srcOrd="0" destOrd="0" presId="urn:microsoft.com/office/officeart/2005/8/layout/vList3"/>
    <dgm:cxn modelId="{14516D45-0A4C-414C-BCE5-D7B7C500438B}" srcId="{B623C84A-6750-49FD-A14C-DBB8E489568B}" destId="{29A48D6F-FFF6-4F6C-9EAC-B8AC14FB8D51}" srcOrd="0" destOrd="0" parTransId="{27E16AC6-CADD-4A46-87FC-556179EF2F92}" sibTransId="{1C0807EF-BADA-4129-AD90-53168F560CC1}"/>
    <dgm:cxn modelId="{8FC09EDF-C394-4524-AD30-BAEC140DCAE6}" type="presOf" srcId="{B94D5449-C1BD-4144-93A1-E71CC9334994}" destId="{4710C630-8F37-42CF-B7BC-868756CEEB15}" srcOrd="0" destOrd="0" presId="urn:microsoft.com/office/officeart/2005/8/layout/vList3"/>
    <dgm:cxn modelId="{009B0431-59E6-4A74-8A68-44DD3F187B64}" type="presOf" srcId="{8CBC70A0-5C96-46F2-801D-BC6E2E69081C}" destId="{D3FE9013-B62B-4890-BB31-41A04803F9DC}" srcOrd="0" destOrd="0" presId="urn:microsoft.com/office/officeart/2005/8/layout/vList3"/>
    <dgm:cxn modelId="{702C67E5-0C78-4CC7-95D2-3D1051048F77}" srcId="{B623C84A-6750-49FD-A14C-DBB8E489568B}" destId="{CECAFE0C-0C86-4DD9-80E9-00E01898C35B}" srcOrd="4" destOrd="0" parTransId="{6338148C-063F-41A1-8D8F-6039449E5321}" sibTransId="{43D1E9E1-115C-483D-8B92-864BFEF2EA62}"/>
    <dgm:cxn modelId="{7BFFB0AA-1A79-4A79-AF4B-58985799FA19}" type="presOf" srcId="{CECAFE0C-0C86-4DD9-80E9-00E01898C35B}" destId="{1B3A1CAA-3EB9-46B6-81E5-A9DFE8B0136B}" srcOrd="0" destOrd="0" presId="urn:microsoft.com/office/officeart/2005/8/layout/vList3"/>
    <dgm:cxn modelId="{597A0AD2-BECB-41C7-9FA4-CEEFE42ABDFC}" type="presParOf" srcId="{0784C067-A2BE-4049-BDF0-FB16252DBF96}" destId="{B9A8664E-58B2-4C22-805B-B2EA59AA674C}" srcOrd="0" destOrd="0" presId="urn:microsoft.com/office/officeart/2005/8/layout/vList3"/>
    <dgm:cxn modelId="{086D7269-F8F4-476A-A724-8156EC40CD2C}" type="presParOf" srcId="{B9A8664E-58B2-4C22-805B-B2EA59AA674C}" destId="{324D5DED-0EB8-40F6-964E-26BF65D8D8E6}" srcOrd="0" destOrd="0" presId="urn:microsoft.com/office/officeart/2005/8/layout/vList3"/>
    <dgm:cxn modelId="{3DCACCD0-1AE9-4E6F-B399-3C0DB28A277B}" type="presParOf" srcId="{B9A8664E-58B2-4C22-805B-B2EA59AA674C}" destId="{5DA9B0AA-1675-4611-8617-DD87D145E093}" srcOrd="1" destOrd="0" presId="urn:microsoft.com/office/officeart/2005/8/layout/vList3"/>
    <dgm:cxn modelId="{8501A04C-54D5-4531-A5D7-FA52A4F2C6AB}" type="presParOf" srcId="{0784C067-A2BE-4049-BDF0-FB16252DBF96}" destId="{0A24C0AC-0A09-4EC2-9AE3-E9A81C891C4B}" srcOrd="1" destOrd="0" presId="urn:microsoft.com/office/officeart/2005/8/layout/vList3"/>
    <dgm:cxn modelId="{9152ECD1-9C0D-4CE7-BE49-5164CE309A57}" type="presParOf" srcId="{0784C067-A2BE-4049-BDF0-FB16252DBF96}" destId="{49043305-24A2-4DD0-9600-DCD2E65C653F}" srcOrd="2" destOrd="0" presId="urn:microsoft.com/office/officeart/2005/8/layout/vList3"/>
    <dgm:cxn modelId="{BC8F5179-5F88-4745-8717-1D46D09666F3}" type="presParOf" srcId="{49043305-24A2-4DD0-9600-DCD2E65C653F}" destId="{7FE54AB1-D252-46AC-8386-5E632D629EA1}" srcOrd="0" destOrd="0" presId="urn:microsoft.com/office/officeart/2005/8/layout/vList3"/>
    <dgm:cxn modelId="{DF69FF52-DD5E-4F19-8592-4FBE9BB19CD6}" type="presParOf" srcId="{49043305-24A2-4DD0-9600-DCD2E65C653F}" destId="{4710C630-8F37-42CF-B7BC-868756CEEB15}" srcOrd="1" destOrd="0" presId="urn:microsoft.com/office/officeart/2005/8/layout/vList3"/>
    <dgm:cxn modelId="{08395A68-0DDC-4B0C-82C8-A020BF9E59BC}" type="presParOf" srcId="{0784C067-A2BE-4049-BDF0-FB16252DBF96}" destId="{4A938AE1-CAF1-4A61-A5F5-80AC7F146624}" srcOrd="3" destOrd="0" presId="urn:microsoft.com/office/officeart/2005/8/layout/vList3"/>
    <dgm:cxn modelId="{978CCED3-F3EB-4A63-A305-909E22F735AD}" type="presParOf" srcId="{0784C067-A2BE-4049-BDF0-FB16252DBF96}" destId="{B7ACB048-BD0F-47B1-8CA7-E9C34A4C4A12}" srcOrd="4" destOrd="0" presId="urn:microsoft.com/office/officeart/2005/8/layout/vList3"/>
    <dgm:cxn modelId="{FA85425F-7A94-48CD-AF85-FC196F80CE95}" type="presParOf" srcId="{B7ACB048-BD0F-47B1-8CA7-E9C34A4C4A12}" destId="{08D13B94-ED73-4DFF-B70F-CC34247CC22D}" srcOrd="0" destOrd="0" presId="urn:microsoft.com/office/officeart/2005/8/layout/vList3"/>
    <dgm:cxn modelId="{6C33247A-8F86-4007-ACBE-103775C51C77}" type="presParOf" srcId="{B7ACB048-BD0F-47B1-8CA7-E9C34A4C4A12}" destId="{E6D53108-4E5A-4A78-B506-8BC07FD4EB7D}" srcOrd="1" destOrd="0" presId="urn:microsoft.com/office/officeart/2005/8/layout/vList3"/>
    <dgm:cxn modelId="{0653DE0C-4027-4ACD-82DC-60FC8DAAB492}" type="presParOf" srcId="{0784C067-A2BE-4049-BDF0-FB16252DBF96}" destId="{44CED742-3DEB-400D-A14C-038303FCF209}" srcOrd="5" destOrd="0" presId="urn:microsoft.com/office/officeart/2005/8/layout/vList3"/>
    <dgm:cxn modelId="{57170ED2-15D8-42F3-B445-F4BA8AB91E8A}" type="presParOf" srcId="{0784C067-A2BE-4049-BDF0-FB16252DBF96}" destId="{33B1E8EB-5BD0-4BDF-9A23-271A8F037A3F}" srcOrd="6" destOrd="0" presId="urn:microsoft.com/office/officeart/2005/8/layout/vList3"/>
    <dgm:cxn modelId="{D5BE7831-06EF-4F15-8E4C-908341D019B8}" type="presParOf" srcId="{33B1E8EB-5BD0-4BDF-9A23-271A8F037A3F}" destId="{33BE32D9-EAA6-48F7-BBAC-3C1BDFEE5600}" srcOrd="0" destOrd="0" presId="urn:microsoft.com/office/officeart/2005/8/layout/vList3"/>
    <dgm:cxn modelId="{69EDC4B6-0206-4267-B0A3-FB6CF0EEF842}" type="presParOf" srcId="{33B1E8EB-5BD0-4BDF-9A23-271A8F037A3F}" destId="{6D8DCC7F-1CF9-46ED-BA16-8C1EDCEA1129}" srcOrd="1" destOrd="0" presId="urn:microsoft.com/office/officeart/2005/8/layout/vList3"/>
    <dgm:cxn modelId="{717041EC-5C70-4E83-B101-7A00CCD40FB4}" type="presParOf" srcId="{0784C067-A2BE-4049-BDF0-FB16252DBF96}" destId="{D130E440-381E-403D-BFC3-376D8720C5A3}" srcOrd="7" destOrd="0" presId="urn:microsoft.com/office/officeart/2005/8/layout/vList3"/>
    <dgm:cxn modelId="{CF03C6E0-6B06-4F65-93CD-707259F67896}" type="presParOf" srcId="{0784C067-A2BE-4049-BDF0-FB16252DBF96}" destId="{BA805CBF-40A8-451D-8B68-C2660C43E10C}" srcOrd="8" destOrd="0" presId="urn:microsoft.com/office/officeart/2005/8/layout/vList3"/>
    <dgm:cxn modelId="{3385A0AC-70F0-464E-9CE2-11D617CA768D}" type="presParOf" srcId="{BA805CBF-40A8-451D-8B68-C2660C43E10C}" destId="{63C23055-C449-4411-9489-03D18486ADCF}" srcOrd="0" destOrd="0" presId="urn:microsoft.com/office/officeart/2005/8/layout/vList3"/>
    <dgm:cxn modelId="{F15D886C-9E2C-4EC3-822A-4E57C380921C}" type="presParOf" srcId="{BA805CBF-40A8-451D-8B68-C2660C43E10C}" destId="{1B3A1CAA-3EB9-46B6-81E5-A9DFE8B0136B}" srcOrd="1" destOrd="0" presId="urn:microsoft.com/office/officeart/2005/8/layout/vList3"/>
    <dgm:cxn modelId="{A447E2CA-407A-473D-ADD3-64C4AED2285F}" type="presParOf" srcId="{0784C067-A2BE-4049-BDF0-FB16252DBF96}" destId="{1479AC80-DAB4-4128-B0D6-4DC57BF517B2}" srcOrd="9" destOrd="0" presId="urn:microsoft.com/office/officeart/2005/8/layout/vList3"/>
    <dgm:cxn modelId="{152EA3F2-EB1B-4C47-A945-18796DED3E04}" type="presParOf" srcId="{0784C067-A2BE-4049-BDF0-FB16252DBF96}" destId="{F49FDD3F-FFE8-48F6-8EB7-46DB89724A44}" srcOrd="10" destOrd="0" presId="urn:microsoft.com/office/officeart/2005/8/layout/vList3"/>
    <dgm:cxn modelId="{46FA796A-CCFC-48A0-B6DC-18FC053AD6DB}" type="presParOf" srcId="{F49FDD3F-FFE8-48F6-8EB7-46DB89724A44}" destId="{7B9EA8B0-BCA3-4D0F-B13E-50514ECA0967}" srcOrd="0" destOrd="0" presId="urn:microsoft.com/office/officeart/2005/8/layout/vList3"/>
    <dgm:cxn modelId="{DAF9C586-2BC1-4296-AE06-132A52BF2844}" type="presParOf" srcId="{F49FDD3F-FFE8-48F6-8EB7-46DB89724A44}" destId="{D3FE9013-B62B-4890-BB31-41A04803F9D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1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12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91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55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2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26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79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943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43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7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27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49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04/12/2025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7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04/12/2025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93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04/12/2025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7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7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02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D68888-6CE1-47F8-8116-245C34F98C56}" type="datetimeFigureOut">
              <a:rPr lang="en-US" smtClean="0"/>
              <a:t>04/12/2025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44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kaggle.com/datasets/apollo2506/eurosat-datase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/>
              <a:t>Land Type Classification Using Sentinel-2 Satellite Images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8845" y="4254755"/>
            <a:ext cx="4389762" cy="970388"/>
          </a:xfrm>
        </p:spPr>
        <p:txBody>
          <a:bodyPr/>
          <a:lstStyle/>
          <a:p>
            <a:pPr algn="l"/>
            <a:r>
              <a:rPr lang="en-US" dirty="0" smtClean="0"/>
              <a:t>DEPI Round3</a:t>
            </a:r>
          </a:p>
          <a:p>
            <a:pPr algn="l"/>
            <a:r>
              <a:rPr lang="en-US" dirty="0" smtClean="0"/>
              <a:t>AI &amp; Data Analysis Project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523" y="5018691"/>
            <a:ext cx="2857500" cy="160020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25848" y="4254755"/>
            <a:ext cx="3439886" cy="22944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u="sng" dirty="0" smtClean="0"/>
              <a:t>Participants:</a:t>
            </a:r>
          </a:p>
          <a:p>
            <a:pPr marL="342900" indent="-342900" algn="l">
              <a:buFontTx/>
              <a:buChar char="-"/>
            </a:pPr>
            <a:r>
              <a:rPr lang="en-US" sz="1600" b="1" dirty="0" smtClean="0"/>
              <a:t>Mohamed Abdel Azim El </a:t>
            </a:r>
            <a:r>
              <a:rPr lang="en-US" sz="1600" b="1" dirty="0" err="1" smtClean="0"/>
              <a:t>Rakaybi</a:t>
            </a:r>
            <a:endParaRPr lang="en-US" sz="1600" b="1" dirty="0" smtClean="0"/>
          </a:p>
          <a:p>
            <a:pPr marL="342900" indent="-342900" algn="l">
              <a:buFontTx/>
              <a:buChar char="-"/>
            </a:pPr>
            <a:r>
              <a:rPr lang="en-US" sz="1600" b="1" dirty="0" smtClean="0"/>
              <a:t>Ahmed </a:t>
            </a:r>
            <a:r>
              <a:rPr lang="en-US" sz="1600" b="1" dirty="0" err="1" smtClean="0"/>
              <a:t>Yehya</a:t>
            </a:r>
            <a:endParaRPr lang="en-US" sz="1600" b="1" dirty="0" smtClean="0"/>
          </a:p>
          <a:p>
            <a:pPr marL="342900" indent="-342900" algn="l">
              <a:buFontTx/>
              <a:buChar char="-"/>
            </a:pPr>
            <a:r>
              <a:rPr lang="en-US" sz="1600" b="1" dirty="0" smtClean="0"/>
              <a:t>Ahmed Mohamed </a:t>
            </a:r>
            <a:r>
              <a:rPr lang="en-US" sz="1600" b="1" dirty="0" err="1" smtClean="0"/>
              <a:t>Ghallab</a:t>
            </a:r>
            <a:endParaRPr lang="en-US" sz="1600" b="1" dirty="0" smtClean="0"/>
          </a:p>
          <a:p>
            <a:pPr marL="342900" indent="-342900" algn="l">
              <a:buFontTx/>
              <a:buChar char="-"/>
            </a:pPr>
            <a:r>
              <a:rPr lang="en-US" sz="1600" b="1" dirty="0" smtClean="0"/>
              <a:t>Salma </a:t>
            </a:r>
            <a:r>
              <a:rPr lang="en-US" sz="1600" b="1" dirty="0" err="1" smtClean="0"/>
              <a:t>Naser</a:t>
            </a:r>
            <a:endParaRPr lang="en-US" sz="1600" b="1" dirty="0" smtClean="0"/>
          </a:p>
          <a:p>
            <a:pPr marL="342900" indent="-342900" algn="l">
              <a:buFontTx/>
              <a:buChar char="-"/>
            </a:pPr>
            <a:r>
              <a:rPr lang="en-US" sz="1600" b="1" dirty="0" err="1" smtClean="0"/>
              <a:t>Aya</a:t>
            </a:r>
            <a:r>
              <a:rPr lang="en-US" sz="1600" b="1" dirty="0" smtClean="0"/>
              <a:t> Mohamed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66411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617" y="3253370"/>
            <a:ext cx="4678694" cy="3405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" y="344138"/>
            <a:ext cx="6270171" cy="33085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3782005"/>
            <a:ext cx="6270171" cy="29261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21017" y="1767586"/>
            <a:ext cx="3521798" cy="4616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 Black" panose="020B0A04020102020204" pitchFamily="34" charset="0"/>
              </a:rPr>
              <a:t>Feature Importance</a:t>
            </a:r>
            <a:endParaRPr lang="en-US" sz="2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391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563" y="433252"/>
            <a:ext cx="6431780" cy="542109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ML Models Classification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05463" y="1508781"/>
            <a:ext cx="92538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Used Mean value for each band to represent each band from 1 to 13 and added NDVI, NDBI and NDWI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Used to supervised modeling types (RF classification modelling and </a:t>
            </a:r>
            <a:r>
              <a:rPr lang="en-US" sz="2800" dirty="0" err="1" smtClean="0"/>
              <a:t>XGBoosting</a:t>
            </a:r>
            <a:r>
              <a:rPr lang="en-US" sz="2800" dirty="0" smtClean="0"/>
              <a:t> modelling)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Tried to use Pixel sampling but took long time and generated big models were hard to upload and accuracy similar to mean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Used CNN model for deep Machine learning which gives high accuracy but takes long time for training and testing.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8321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151" y="411479"/>
            <a:ext cx="3845335" cy="1752599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err="1" smtClean="0"/>
              <a:t>RandomForest</a:t>
            </a:r>
            <a:r>
              <a:rPr lang="en-US" dirty="0" smtClean="0"/>
              <a:t> Mean Sampling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7532" y="211181"/>
            <a:ext cx="7741518" cy="630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13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151" y="411479"/>
            <a:ext cx="3845335" cy="1752599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err="1" smtClean="0"/>
              <a:t>XGBoosting</a:t>
            </a:r>
            <a:r>
              <a:rPr lang="en-US" dirty="0" smtClean="0"/>
              <a:t> Mean Sampling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484" y="1901190"/>
            <a:ext cx="6697573" cy="46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1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348" y="353687"/>
            <a:ext cx="4010688" cy="1098955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4" y="1699856"/>
            <a:ext cx="5686696" cy="48725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091" y="1698167"/>
            <a:ext cx="5694264" cy="48790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929395" y="618184"/>
            <a:ext cx="61569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{0: '</a:t>
            </a:r>
            <a:r>
              <a:rPr lang="en-US" sz="1400" b="1" dirty="0" err="1"/>
              <a:t>AnnualCrop</a:t>
            </a:r>
            <a:r>
              <a:rPr lang="en-US" sz="1400" b="1" dirty="0"/>
              <a:t>', 1: 'Forest', 2: '</a:t>
            </a:r>
            <a:r>
              <a:rPr lang="en-US" sz="1400" b="1" dirty="0" err="1"/>
              <a:t>HerbaceousVegetation</a:t>
            </a:r>
            <a:r>
              <a:rPr lang="en-US" sz="1400" b="1" dirty="0"/>
              <a:t>', 3: 'Highway', 4: 'Industrial', 5: 'Pasture', 6: '</a:t>
            </a:r>
            <a:r>
              <a:rPr lang="en-US" sz="1400" b="1" dirty="0" err="1"/>
              <a:t>PermanentCrop</a:t>
            </a:r>
            <a:r>
              <a:rPr lang="en-US" sz="1400" b="1" dirty="0"/>
              <a:t>', 7: 'Residential', 8: 'River', 9: '</a:t>
            </a:r>
            <a:r>
              <a:rPr lang="en-US" sz="1400" b="1" dirty="0" err="1"/>
              <a:t>SeaLake</a:t>
            </a:r>
            <a:r>
              <a:rPr lang="en-US" sz="1400" b="1" dirty="0"/>
              <a:t>'}</a:t>
            </a:r>
          </a:p>
        </p:txBody>
      </p:sp>
    </p:spTree>
    <p:extLst>
      <p:ext uri="{BB962C8B-B14F-4D97-AF65-F5344CB8AC3E}">
        <p14:creationId xmlns:p14="http://schemas.microsoft.com/office/powerpoint/2010/main" val="277161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75" y="3282190"/>
            <a:ext cx="4604887" cy="34390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699" y="212138"/>
            <a:ext cx="4987240" cy="2975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756" y="3390254"/>
            <a:ext cx="4695748" cy="33310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007" y="182151"/>
            <a:ext cx="4887246" cy="303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2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1066" y="215537"/>
            <a:ext cx="6431780" cy="542109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WEB UI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63" y="844732"/>
            <a:ext cx="7447668" cy="55996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402" y="1262742"/>
            <a:ext cx="7303001" cy="54428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501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329" y="128451"/>
            <a:ext cx="6431780" cy="542109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WEB UI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097" y="748937"/>
            <a:ext cx="9771017" cy="602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2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4415" y="372293"/>
            <a:ext cx="4359140" cy="873034"/>
          </a:xfrm>
        </p:spPr>
        <p:txBody>
          <a:bodyPr/>
          <a:lstStyle/>
          <a:p>
            <a:r>
              <a:rPr lang="en-US" dirty="0" smtClean="0"/>
              <a:t>CNN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9039" y="1245327"/>
            <a:ext cx="7478390" cy="522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7191" y="546462"/>
            <a:ext cx="8852763" cy="951411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Potential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96" y="1940309"/>
            <a:ext cx="5482547" cy="4321154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r>
              <a:rPr lang="en-US" dirty="0" smtClean="0"/>
              <a:t>Integrating AI with high resolution satellite imaging can be used to detect civil violations from buildings near natural gas network pipelines in violation of law.</a:t>
            </a:r>
          </a:p>
          <a:p>
            <a:r>
              <a:rPr lang="en-US" dirty="0" smtClean="0"/>
              <a:t>This can protect the national gas grid in Egypt.</a:t>
            </a:r>
          </a:p>
          <a:p>
            <a:r>
              <a:rPr lang="en-US" dirty="0" smtClean="0"/>
              <a:t>This idea will be proposed in the next EGYPES conference in 2026.</a:t>
            </a:r>
          </a:p>
          <a:p>
            <a:r>
              <a:rPr lang="en-US" dirty="0" smtClean="0"/>
              <a:t>This proposal will include prototype to demonstrate the principle idea.</a:t>
            </a:r>
            <a:endParaRPr lang="en-US" dirty="0"/>
          </a:p>
        </p:txBody>
      </p:sp>
      <p:pic>
        <p:nvPicPr>
          <p:cNvPr id="1026" name="Picture 2" descr="EGYPES 20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525" y="2328316"/>
            <a:ext cx="5877510" cy="307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19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900" y="513805"/>
            <a:ext cx="4515894" cy="67056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8315156"/>
              </p:ext>
            </p:extLst>
          </p:nvPr>
        </p:nvGraphicFramePr>
        <p:xfrm>
          <a:off x="395738" y="1463039"/>
          <a:ext cx="8504421" cy="4397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563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23" y="685800"/>
            <a:ext cx="100584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1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74" y="1749426"/>
            <a:ext cx="11382103" cy="404177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06232" y="650965"/>
            <a:ext cx="6431780" cy="542109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Detected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55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7116" y="2897667"/>
            <a:ext cx="8088240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</a:t>
            </a:r>
            <a:endParaRPr lang="en-US" sz="13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3802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842" y="687977"/>
            <a:ext cx="10018713" cy="1123405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037807"/>
            <a:ext cx="10018713" cy="411044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Sentinel-2 provides free multispectral images that are ideal for land use classification. The objective of this project is to develop a DNN model that accurately classifies land types, aiding in various applications such as urban planning, environmental monitoring, and resource management</a:t>
            </a:r>
            <a:r>
              <a:rPr lang="en-US" dirty="0" smtClean="0"/>
              <a:t>.</a:t>
            </a:r>
          </a:p>
          <a:p>
            <a:r>
              <a:rPr lang="en-US" dirty="0"/>
              <a:t>This project focuses on classifying different land types—such as agricultural areas, forests, urban regions, water bodies, and roads—using the </a:t>
            </a:r>
            <a:r>
              <a:rPr lang="en-US" b="1" dirty="0" err="1"/>
              <a:t>EuroSAT</a:t>
            </a:r>
            <a:r>
              <a:rPr lang="en-US" b="1" dirty="0"/>
              <a:t> dataset</a:t>
            </a:r>
            <a:r>
              <a:rPr lang="en-US" dirty="0"/>
              <a:t>, which consists of Sentinel-2 satellite imagery. </a:t>
            </a:r>
            <a:endParaRPr lang="en-US" dirty="0" smtClean="0"/>
          </a:p>
          <a:p>
            <a:r>
              <a:rPr lang="en-US" dirty="0" smtClean="0"/>
              <a:t>This Project analyzed the dataset to know its structure and features, then developed ML models ascending from </a:t>
            </a:r>
            <a:r>
              <a:rPr lang="en-US" dirty="0" err="1" smtClean="0"/>
              <a:t>kmeans</a:t>
            </a:r>
            <a:r>
              <a:rPr lang="en-US" dirty="0" smtClean="0"/>
              <a:t> clustering to Random forest classification to </a:t>
            </a:r>
            <a:r>
              <a:rPr lang="en-US" dirty="0" err="1" smtClean="0"/>
              <a:t>XGBoosting</a:t>
            </a:r>
            <a:r>
              <a:rPr lang="en-US" dirty="0" smtClean="0"/>
              <a:t>  to CNN ML models.</a:t>
            </a:r>
          </a:p>
          <a:p>
            <a:r>
              <a:rPr lang="en-US" dirty="0" smtClean="0"/>
              <a:t>Used total mean sampling and random pixel sampling</a:t>
            </a:r>
          </a:p>
        </p:txBody>
      </p:sp>
    </p:spTree>
    <p:extLst>
      <p:ext uri="{BB962C8B-B14F-4D97-AF65-F5344CB8AC3E}">
        <p14:creationId xmlns:p14="http://schemas.microsoft.com/office/powerpoint/2010/main" val="96772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386" y="145869"/>
            <a:ext cx="4663940" cy="542109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EDA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0368" y="976560"/>
            <a:ext cx="3540535" cy="833847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Used </a:t>
            </a:r>
            <a:r>
              <a:rPr lang="en-US" dirty="0" err="1" smtClean="0"/>
              <a:t>rasterio</a:t>
            </a:r>
            <a:r>
              <a:rPr lang="en-US" dirty="0" smtClean="0"/>
              <a:t> to read dataset Tiff files.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84571" y="1290068"/>
            <a:ext cx="4807132" cy="49713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35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Dataset Overview</a:t>
            </a:r>
            <a:endParaRPr lang="en-US" sz="11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Source: </a:t>
            </a:r>
            <a:r>
              <a:rPr lang="en-US" sz="1200" b="1" u="sng" dirty="0" err="1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  <a:hlinkClick r:id="rId2"/>
              </a:rPr>
              <a:t>EuroSAT</a:t>
            </a:r>
            <a:r>
              <a:rPr lang="en-US" sz="1200" b="1" u="sng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  <a:hlinkClick r:id="rId2"/>
              </a:rPr>
              <a:t> Dataset (</a:t>
            </a:r>
            <a:r>
              <a:rPr lang="en-US" sz="1200" b="1" u="sng" dirty="0" err="1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  <a:hlinkClick r:id="rId2"/>
              </a:rPr>
              <a:t>Kaggle</a:t>
            </a:r>
            <a:r>
              <a:rPr lang="en-US" sz="1200" b="1" u="sng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  <a:hlinkClick r:id="rId2"/>
              </a:rPr>
              <a:t>)</a:t>
            </a:r>
            <a:endParaRPr lang="en-US" sz="11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Origin: Sentinel-2 imagery captured by ESA.</a:t>
            </a:r>
            <a:endParaRPr lang="en-US" sz="11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Image Format: RGB (JPEG) and optionally 13-band TIFF.</a:t>
            </a:r>
            <a:endParaRPr lang="en-US" sz="11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Resolution: 10–60 m (resampled to 64×64 pixels).</a:t>
            </a:r>
            <a:endParaRPr lang="en-US" sz="11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Classes (10): </a:t>
            </a:r>
            <a:endParaRPr lang="en-US" sz="11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2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Annual Crop</a:t>
            </a:r>
            <a:endParaRPr lang="en-US" sz="11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2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Forest</a:t>
            </a:r>
            <a:endParaRPr lang="en-US" sz="11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2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Herbaceous Vegetation</a:t>
            </a:r>
            <a:endParaRPr lang="en-US" sz="11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2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Highway</a:t>
            </a:r>
            <a:endParaRPr lang="en-US" sz="11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2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Industrial</a:t>
            </a:r>
            <a:endParaRPr lang="en-US" sz="11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2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Pasture</a:t>
            </a:r>
            <a:endParaRPr lang="en-US" sz="11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2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Permanent Crop</a:t>
            </a:r>
            <a:endParaRPr lang="en-US" sz="11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2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Residential</a:t>
            </a:r>
            <a:endParaRPr lang="en-US" sz="11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2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River</a:t>
            </a:r>
            <a:endParaRPr lang="en-US" sz="11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2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Sea/Lake</a:t>
            </a:r>
            <a:endParaRPr lang="en-US" sz="11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551" y="1942010"/>
            <a:ext cx="5635929" cy="525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2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66" y="487680"/>
            <a:ext cx="113728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17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4" y="2300860"/>
            <a:ext cx="3662363" cy="3548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763" y="2300860"/>
            <a:ext cx="3508853" cy="36631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483" y="2294464"/>
            <a:ext cx="3502113" cy="36695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87337" y="931817"/>
            <a:ext cx="6030818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Visualize sample image with different bands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81621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833437"/>
            <a:ext cx="1060132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32" y="1541417"/>
            <a:ext cx="12045468" cy="38216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94982" y="513806"/>
            <a:ext cx="8348567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Spectral Indices (NDVI, NDBI, NDWI) — Vegetation, Urban, Water</a:t>
            </a:r>
          </a:p>
          <a:p>
            <a:endParaRPr lang="en-US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04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7" y="3805631"/>
            <a:ext cx="4998721" cy="27762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03" y="625155"/>
            <a:ext cx="4006793" cy="2989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571" y="820961"/>
            <a:ext cx="6109313" cy="534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828</TotalTime>
  <Words>451</Words>
  <Application>Microsoft Office PowerPoint</Application>
  <PresentationFormat>Widescreen</PresentationFormat>
  <Paragraphs>61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 Black</vt:lpstr>
      <vt:lpstr>Calibri</vt:lpstr>
      <vt:lpstr>Corbel</vt:lpstr>
      <vt:lpstr>Symbol</vt:lpstr>
      <vt:lpstr>Times New Roman</vt:lpstr>
      <vt:lpstr>Parallax</vt:lpstr>
      <vt:lpstr>Land Type Classification Using Sentinel-2 Satellite Images </vt:lpstr>
      <vt:lpstr>Contents</vt:lpstr>
      <vt:lpstr>Introduction</vt:lpstr>
      <vt:lpstr>EDA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ML Models Classification</vt:lpstr>
      <vt:lpstr>RandomForest Mean Sampling Model</vt:lpstr>
      <vt:lpstr>XGBoosting Mean Sampling Model</vt:lpstr>
      <vt:lpstr>Visualization</vt:lpstr>
      <vt:lpstr>PowerPoint Presentation</vt:lpstr>
      <vt:lpstr>WEB UI</vt:lpstr>
      <vt:lpstr>WEB UI</vt:lpstr>
      <vt:lpstr>CNN Model</vt:lpstr>
      <vt:lpstr>Potential future work</vt:lpstr>
      <vt:lpstr>PowerPoint Presentation</vt:lpstr>
      <vt:lpstr>Detected changes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 Type Classification Using Sentinel-2 Satellite Images </dc:title>
  <dc:creator>Microsoft account</dc:creator>
  <cp:lastModifiedBy>Microsoft account</cp:lastModifiedBy>
  <cp:revision>33</cp:revision>
  <dcterms:created xsi:type="dcterms:W3CDTF">2025-11-24T14:43:38Z</dcterms:created>
  <dcterms:modified xsi:type="dcterms:W3CDTF">2025-12-03T22:10:23Z</dcterms:modified>
</cp:coreProperties>
</file>